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  <p:sldId id="258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41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2CB2-243C-49DA-B4C0-1E459C84929B}" type="datetimeFigureOut">
              <a:rPr kumimoji="1" lang="ja-JP" altLang="en-US" smtClean="0"/>
              <a:pPr/>
              <a:t>2010/9/4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FBE5-4091-490D-B1E2-2D8C909AF38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2CB2-243C-49DA-B4C0-1E459C84929B}" type="datetimeFigureOut">
              <a:rPr kumimoji="1" lang="ja-JP" altLang="en-US" smtClean="0"/>
              <a:pPr/>
              <a:t>2010/9/4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FBE5-4091-490D-B1E2-2D8C909AF38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2CB2-243C-49DA-B4C0-1E459C84929B}" type="datetimeFigureOut">
              <a:rPr kumimoji="1" lang="ja-JP" altLang="en-US" smtClean="0"/>
              <a:pPr/>
              <a:t>2010/9/4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FBE5-4091-490D-B1E2-2D8C909AF38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2CB2-243C-49DA-B4C0-1E459C84929B}" type="datetimeFigureOut">
              <a:rPr kumimoji="1" lang="ja-JP" altLang="en-US" smtClean="0"/>
              <a:pPr/>
              <a:t>2010/9/4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FBE5-4091-490D-B1E2-2D8C909AF38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2CB2-243C-49DA-B4C0-1E459C84929B}" type="datetimeFigureOut">
              <a:rPr kumimoji="1" lang="ja-JP" altLang="en-US" smtClean="0"/>
              <a:pPr/>
              <a:t>2010/9/4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FBE5-4091-490D-B1E2-2D8C909AF38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2CB2-243C-49DA-B4C0-1E459C84929B}" type="datetimeFigureOut">
              <a:rPr kumimoji="1" lang="ja-JP" altLang="en-US" smtClean="0"/>
              <a:pPr/>
              <a:t>2010/9/4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FBE5-4091-490D-B1E2-2D8C909AF38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2CB2-243C-49DA-B4C0-1E459C84929B}" type="datetimeFigureOut">
              <a:rPr kumimoji="1" lang="ja-JP" altLang="en-US" smtClean="0"/>
              <a:pPr/>
              <a:t>2010/9/4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FBE5-4091-490D-B1E2-2D8C909AF38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2CB2-243C-49DA-B4C0-1E459C84929B}" type="datetimeFigureOut">
              <a:rPr kumimoji="1" lang="ja-JP" altLang="en-US" smtClean="0"/>
              <a:pPr/>
              <a:t>2010/9/4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FBE5-4091-490D-B1E2-2D8C909AF38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2CB2-243C-49DA-B4C0-1E459C84929B}" type="datetimeFigureOut">
              <a:rPr kumimoji="1" lang="ja-JP" altLang="en-US" smtClean="0"/>
              <a:pPr/>
              <a:t>2010/9/4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FBE5-4091-490D-B1E2-2D8C909AF38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2CB2-243C-49DA-B4C0-1E459C84929B}" type="datetimeFigureOut">
              <a:rPr kumimoji="1" lang="ja-JP" altLang="en-US" smtClean="0"/>
              <a:pPr/>
              <a:t>2010/9/4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FBE5-4091-490D-B1E2-2D8C909AF38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つの角を丸めた四角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2CB2-243C-49DA-B4C0-1E459C84929B}" type="datetimeFigureOut">
              <a:rPr kumimoji="1" lang="ja-JP" altLang="en-US" smtClean="0"/>
              <a:pPr/>
              <a:t>2010/9/4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BEFBE5-4091-490D-B1E2-2D8C909AF38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10" name="フリーフォーム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フリーフォーム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0C2CB2-243C-49DA-B4C0-1E459C84929B}" type="datetimeFigureOut">
              <a:rPr kumimoji="1" lang="ja-JP" altLang="en-US" smtClean="0"/>
              <a:pPr/>
              <a:t>2010/9/4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BEFBE5-4091-490D-B1E2-2D8C909AF38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フリーフォーム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フリーフォーム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Flashup#4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ActionScript3.0 </a:t>
            </a:r>
            <a:r>
              <a:rPr lang="ja-JP" altLang="en-US" dirty="0"/>
              <a:t>こと</a:t>
            </a:r>
            <a:r>
              <a:rPr lang="ja-JP" altLang="en-US" dirty="0" smtClean="0"/>
              <a:t>はじめ</a:t>
            </a:r>
            <a:endParaRPr lang="en-US" altLang="ja-JP" dirty="0" smtClean="0"/>
          </a:p>
          <a:p>
            <a:r>
              <a:rPr kumimoji="1" lang="en-US" altLang="ja-JP" dirty="0" smtClean="0"/>
              <a:t>XML</a:t>
            </a:r>
            <a:r>
              <a:rPr kumimoji="1" lang="ja-JP" altLang="en-US" dirty="0" smtClean="0"/>
              <a:t>について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表示のプログラミング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表示のプログラミングの概要</a:t>
            </a:r>
            <a:endParaRPr kumimoji="1" lang="ja-JP" altLang="en-US" dirty="0"/>
          </a:p>
        </p:txBody>
      </p:sp>
      <p:pic>
        <p:nvPicPr>
          <p:cNvPr id="1026" name="Picture 2" descr="C:\works\2010\flashup\lesson04\resume\img\Display_List_Organiz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636912"/>
            <a:ext cx="2902782" cy="37137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表示のプログラミング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一般的なタスク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 lvl="1"/>
            <a:r>
              <a:rPr lang="ja-JP" altLang="en-US" dirty="0"/>
              <a:t>表示リストおよび表示オブジェクトコンテナの操作 </a:t>
            </a:r>
          </a:p>
          <a:p>
            <a:pPr lvl="2"/>
            <a:r>
              <a:rPr lang="ja-JP" altLang="en-US" dirty="0" smtClean="0"/>
              <a:t>表示</a:t>
            </a:r>
            <a:r>
              <a:rPr lang="ja-JP" altLang="en-US" dirty="0"/>
              <a:t>リストへの表示オブジェクトの追加 </a:t>
            </a:r>
          </a:p>
          <a:p>
            <a:pPr lvl="2"/>
            <a:r>
              <a:rPr lang="ja-JP" altLang="en-US" dirty="0" smtClean="0"/>
              <a:t>表示</a:t>
            </a:r>
            <a:r>
              <a:rPr lang="ja-JP" altLang="en-US" dirty="0"/>
              <a:t>リストからのオブジェクトの削除 </a:t>
            </a:r>
          </a:p>
          <a:p>
            <a:pPr lvl="2"/>
            <a:r>
              <a:rPr lang="ja-JP" altLang="en-US" dirty="0" smtClean="0"/>
              <a:t>表示</a:t>
            </a:r>
            <a:r>
              <a:rPr lang="ja-JP" altLang="en-US" dirty="0"/>
              <a:t>コンテナ間でのオブジェクトの移動 </a:t>
            </a:r>
          </a:p>
          <a:p>
            <a:pPr lvl="2"/>
            <a:r>
              <a:rPr lang="ja-JP" altLang="en-US" dirty="0" smtClean="0"/>
              <a:t>他</a:t>
            </a:r>
            <a:r>
              <a:rPr lang="ja-JP" altLang="en-US" dirty="0"/>
              <a:t>のオブジェクトの手前または背後でのオブジェクトの移動 </a:t>
            </a:r>
          </a:p>
          <a:p>
            <a:pPr lvl="1"/>
            <a:endParaRPr lang="ja-JP" altLang="en-US" dirty="0"/>
          </a:p>
          <a:p>
            <a:pPr lvl="1"/>
            <a:endParaRPr lang="en-US" altLang="ja-JP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表示のプログラミング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一般的なタスク</a:t>
            </a:r>
            <a:endParaRPr lang="en-US" altLang="ja-JP" dirty="0" smtClean="0"/>
          </a:p>
          <a:p>
            <a:pPr lvl="1">
              <a:buNone/>
            </a:pPr>
            <a:endParaRPr lang="ja-JP" altLang="en-US" dirty="0"/>
          </a:p>
          <a:p>
            <a:pPr lvl="1"/>
            <a:r>
              <a:rPr lang="ja-JP" altLang="en-US" dirty="0"/>
              <a:t>ステージの操作 </a:t>
            </a:r>
          </a:p>
          <a:p>
            <a:pPr lvl="2"/>
            <a:r>
              <a:rPr lang="ja-JP" altLang="en-US" dirty="0" smtClean="0"/>
              <a:t>フレームレート</a:t>
            </a:r>
            <a:r>
              <a:rPr lang="ja-JP" altLang="en-US" dirty="0"/>
              <a:t>の設定 </a:t>
            </a:r>
          </a:p>
          <a:p>
            <a:pPr lvl="2"/>
            <a:r>
              <a:rPr lang="ja-JP" altLang="en-US" dirty="0" smtClean="0"/>
              <a:t>ステージ</a:t>
            </a:r>
            <a:r>
              <a:rPr lang="ja-JP" altLang="en-US" dirty="0"/>
              <a:t>の拡大 </a:t>
            </a:r>
            <a:r>
              <a:rPr lang="en-US" altLang="ja-JP" dirty="0"/>
              <a:t>/ </a:t>
            </a:r>
            <a:r>
              <a:rPr lang="ja-JP" altLang="en-US" dirty="0"/>
              <a:t>縮小の制御 </a:t>
            </a:r>
          </a:p>
          <a:p>
            <a:pPr lvl="2"/>
            <a:r>
              <a:rPr lang="ja-JP" altLang="en-US" dirty="0" smtClean="0"/>
              <a:t>フルスクリーンモード</a:t>
            </a:r>
            <a:r>
              <a:rPr lang="ja-JP" altLang="en-US" dirty="0"/>
              <a:t>の操作 </a:t>
            </a:r>
          </a:p>
          <a:p>
            <a:pPr lvl="1"/>
            <a:endParaRPr lang="ja-JP" altLang="en-US" dirty="0"/>
          </a:p>
          <a:p>
            <a:pPr lvl="1"/>
            <a:endParaRPr lang="en-US" altLang="ja-JP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表示のプログラミング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一般的なタスク</a:t>
            </a:r>
            <a:endParaRPr lang="en-US" altLang="ja-JP" dirty="0" smtClean="0"/>
          </a:p>
          <a:p>
            <a:pPr lvl="1">
              <a:buNone/>
            </a:pPr>
            <a:endParaRPr lang="ja-JP" altLang="en-US" dirty="0"/>
          </a:p>
          <a:p>
            <a:pPr lvl="1"/>
            <a:r>
              <a:rPr lang="ja-JP" altLang="en-US" dirty="0"/>
              <a:t>表示オブジェクトの配置 </a:t>
            </a:r>
            <a:r>
              <a:rPr lang="en-US" altLang="ja-JP" dirty="0"/>
              <a:t>(</a:t>
            </a:r>
            <a:r>
              <a:rPr lang="ja-JP" altLang="en-US" dirty="0"/>
              <a:t>ドラッグ </a:t>
            </a:r>
            <a:r>
              <a:rPr lang="en-US" altLang="ja-JP" dirty="0"/>
              <a:t>&amp; </a:t>
            </a:r>
            <a:r>
              <a:rPr lang="ja-JP" altLang="en-US" dirty="0"/>
              <a:t>ドロップ操作の作成を含む</a:t>
            </a:r>
            <a:r>
              <a:rPr lang="en-US" altLang="ja-JP" dirty="0"/>
              <a:t>) </a:t>
            </a:r>
          </a:p>
          <a:p>
            <a:pPr lvl="1"/>
            <a:r>
              <a:rPr lang="ja-JP" altLang="en-US" dirty="0"/>
              <a:t>サイズ変更、拡大 </a:t>
            </a:r>
            <a:r>
              <a:rPr lang="en-US" altLang="ja-JP" dirty="0"/>
              <a:t>/ </a:t>
            </a:r>
            <a:r>
              <a:rPr lang="ja-JP" altLang="en-US" dirty="0"/>
              <a:t>縮小、表示オブジェクトの回転 </a:t>
            </a:r>
          </a:p>
          <a:p>
            <a:pPr lvl="1"/>
            <a:r>
              <a:rPr lang="ja-JP" altLang="en-US" dirty="0"/>
              <a:t>表示オブジェクトへのブレンドモード、カラー変換、透明度の適用 </a:t>
            </a:r>
          </a:p>
          <a:p>
            <a:pPr lvl="1"/>
            <a:r>
              <a:rPr lang="ja-JP" altLang="en-US" dirty="0"/>
              <a:t>表示オブジェクトのマスク </a:t>
            </a:r>
          </a:p>
          <a:p>
            <a:pPr lvl="1"/>
            <a:r>
              <a:rPr lang="ja-JP" altLang="en-US" dirty="0"/>
              <a:t>表示オブジェクトのアニメーション化 </a:t>
            </a:r>
          </a:p>
          <a:p>
            <a:pPr lvl="1"/>
            <a:r>
              <a:rPr lang="ja-JP" altLang="en-US" dirty="0"/>
              <a:t>外部表示コンテンツのロード </a:t>
            </a:r>
            <a:r>
              <a:rPr lang="en-US" altLang="ja-JP" dirty="0"/>
              <a:t>(SWF </a:t>
            </a:r>
            <a:r>
              <a:rPr lang="ja-JP" altLang="en-US" dirty="0"/>
              <a:t>ファイルやイメージなど</a:t>
            </a:r>
            <a:r>
              <a:rPr lang="en-US" altLang="ja-JP" dirty="0"/>
              <a:t>) </a:t>
            </a:r>
          </a:p>
          <a:p>
            <a:pPr lvl="1"/>
            <a:endParaRPr lang="en-US" altLang="ja-JP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イベントの処理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イベント処理の基本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 lvl="1">
              <a:buNone/>
            </a:pPr>
            <a:r>
              <a:rPr lang="en-US" altLang="ja-JP" sz="1800" dirty="0" smtClean="0"/>
              <a:t>function </a:t>
            </a:r>
            <a:r>
              <a:rPr lang="en-US" altLang="ja-JP" sz="1800" dirty="0" err="1" smtClean="0"/>
              <a:t>eventResponse</a:t>
            </a:r>
            <a:r>
              <a:rPr lang="en-US" altLang="ja-JP" sz="1800" dirty="0" smtClean="0"/>
              <a:t>(</a:t>
            </a:r>
            <a:r>
              <a:rPr lang="en-US" altLang="ja-JP" sz="1800" dirty="0" err="1" smtClean="0"/>
              <a:t>eventObject:EventType</a:t>
            </a:r>
            <a:r>
              <a:rPr lang="en-US" altLang="ja-JP" sz="1800" dirty="0" smtClean="0"/>
              <a:t>):void </a:t>
            </a:r>
          </a:p>
          <a:p>
            <a:pPr lvl="1">
              <a:buNone/>
            </a:pPr>
            <a:r>
              <a:rPr lang="en-US" altLang="ja-JP" sz="1800" dirty="0" smtClean="0"/>
              <a:t>{</a:t>
            </a:r>
          </a:p>
          <a:p>
            <a:pPr lvl="1">
              <a:buNone/>
            </a:pPr>
            <a:r>
              <a:rPr lang="en-US" altLang="ja-JP" sz="1800" dirty="0" smtClean="0"/>
              <a:t>	//</a:t>
            </a:r>
            <a:r>
              <a:rPr lang="ja-JP" altLang="en-US" sz="1800" dirty="0" smtClean="0"/>
              <a:t>イベントに応じて実行されるアクションがここで実行されます。</a:t>
            </a:r>
          </a:p>
          <a:p>
            <a:pPr lvl="1">
              <a:buNone/>
            </a:pPr>
            <a:r>
              <a:rPr lang="en-US" altLang="ja-JP" sz="1800" dirty="0" smtClean="0"/>
              <a:t>}</a:t>
            </a:r>
          </a:p>
          <a:p>
            <a:pPr lvl="1">
              <a:buNone/>
            </a:pPr>
            <a:r>
              <a:rPr lang="en-US" altLang="ja-JP" sz="1800" dirty="0" err="1" smtClean="0"/>
              <a:t>eventTarget.addEventListener</a:t>
            </a:r>
            <a:r>
              <a:rPr lang="en-US" altLang="ja-JP" sz="1800" dirty="0" smtClean="0"/>
              <a:t>(</a:t>
            </a:r>
            <a:r>
              <a:rPr lang="en-US" altLang="ja-JP" sz="1800" dirty="0" err="1" smtClean="0"/>
              <a:t>EventType.EVENT_NAME</a:t>
            </a:r>
            <a:r>
              <a:rPr lang="en-US" altLang="ja-JP" sz="1800" dirty="0" smtClean="0"/>
              <a:t>, </a:t>
            </a:r>
            <a:r>
              <a:rPr lang="en-US" altLang="ja-JP" sz="1800" dirty="0" err="1" smtClean="0"/>
              <a:t>eventResponse</a:t>
            </a:r>
            <a:r>
              <a:rPr lang="en-US" altLang="ja-JP" sz="1800" dirty="0" smtClean="0"/>
              <a:t>); </a:t>
            </a:r>
          </a:p>
          <a:p>
            <a:pPr lvl="1">
              <a:buNone/>
            </a:pPr>
            <a:endParaRPr lang="en-US" altLang="ja-JP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XML </a:t>
            </a:r>
            <a:r>
              <a:rPr lang="ja-JP" altLang="en-US" dirty="0" smtClean="0"/>
              <a:t>の操作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XML</a:t>
            </a:r>
            <a:r>
              <a:rPr lang="ja-JP" altLang="en-US" dirty="0" smtClean="0"/>
              <a:t>の基本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pPr>
              <a:buNone/>
            </a:pPr>
            <a:r>
              <a:rPr lang="en-US" altLang="ja-JP" sz="2800" dirty="0" smtClean="0"/>
              <a:t>&lt;song&gt;</a:t>
            </a:r>
          </a:p>
          <a:p>
            <a:pPr>
              <a:buNone/>
            </a:pPr>
            <a:r>
              <a:rPr lang="en-US" altLang="ja-JP" sz="2800" dirty="0" smtClean="0"/>
              <a:t>    &lt;title&gt;What you know?&lt;/title&gt;</a:t>
            </a:r>
          </a:p>
          <a:p>
            <a:pPr>
              <a:buNone/>
            </a:pPr>
            <a:r>
              <a:rPr lang="en-US" altLang="ja-JP" sz="2800" dirty="0" smtClean="0"/>
              <a:t>    &lt;artist&gt;Steve and the </a:t>
            </a:r>
            <a:r>
              <a:rPr lang="en-US" altLang="ja-JP" sz="2800" dirty="0" err="1" smtClean="0"/>
              <a:t>flubberblubs</a:t>
            </a:r>
            <a:r>
              <a:rPr lang="en-US" altLang="ja-JP" sz="2800" dirty="0" smtClean="0"/>
              <a:t>&lt;/artist&gt;</a:t>
            </a:r>
          </a:p>
          <a:p>
            <a:pPr>
              <a:buNone/>
            </a:pPr>
            <a:r>
              <a:rPr lang="en-US" altLang="ja-JP" sz="2800" dirty="0" smtClean="0"/>
              <a:t>    &lt;year&gt;1989&lt;/year&gt;</a:t>
            </a:r>
          </a:p>
          <a:p>
            <a:pPr>
              <a:buNone/>
            </a:pPr>
            <a:r>
              <a:rPr lang="en-US" altLang="ja-JP" sz="2800" dirty="0" smtClean="0"/>
              <a:t>    &lt;</a:t>
            </a:r>
            <a:r>
              <a:rPr lang="en-US" altLang="ja-JP" sz="2800" dirty="0" err="1" smtClean="0"/>
              <a:t>lastplayed</a:t>
            </a:r>
            <a:r>
              <a:rPr lang="en-US" altLang="ja-JP" sz="2800" dirty="0" smtClean="0"/>
              <a:t>&gt;2006-10-17-08:31&lt;/</a:t>
            </a:r>
            <a:r>
              <a:rPr lang="en-US" altLang="ja-JP" sz="2800" dirty="0" err="1" smtClean="0"/>
              <a:t>lastplayed</a:t>
            </a:r>
            <a:r>
              <a:rPr lang="en-US" altLang="ja-JP" sz="2800" dirty="0" smtClean="0"/>
              <a:t>&gt;</a:t>
            </a:r>
          </a:p>
          <a:p>
            <a:pPr>
              <a:buNone/>
            </a:pPr>
            <a:r>
              <a:rPr lang="en-US" altLang="ja-JP" sz="2800" dirty="0" smtClean="0"/>
              <a:t>&lt;/song&gt;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XML </a:t>
            </a:r>
            <a:r>
              <a:rPr lang="ja-JP" altLang="en-US" dirty="0" smtClean="0"/>
              <a:t>の操作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altLang="ja-JP" sz="6000" dirty="0" smtClean="0"/>
              <a:t>XML</a:t>
            </a:r>
            <a:r>
              <a:rPr lang="ja-JP" altLang="en-US" sz="6000" dirty="0" smtClean="0"/>
              <a:t>の基本</a:t>
            </a:r>
            <a:endParaRPr lang="en-US" altLang="ja-JP" sz="6000" dirty="0" smtClean="0"/>
          </a:p>
          <a:p>
            <a:endParaRPr kumimoji="1" lang="en-US" altLang="ja-JP" sz="3400" dirty="0" smtClean="0"/>
          </a:p>
          <a:p>
            <a:pPr>
              <a:buNone/>
            </a:pPr>
            <a:r>
              <a:rPr lang="en-US" altLang="ja-JP" sz="3400" dirty="0" smtClean="0"/>
              <a:t>&lt;album&gt;</a:t>
            </a:r>
          </a:p>
          <a:p>
            <a:pPr>
              <a:buNone/>
            </a:pPr>
            <a:r>
              <a:rPr lang="en-US" altLang="ja-JP" sz="3400" dirty="0" smtClean="0"/>
              <a:t>    &lt;title&gt;Questions, unanswered&lt;/title&gt;</a:t>
            </a:r>
          </a:p>
          <a:p>
            <a:pPr>
              <a:buNone/>
            </a:pPr>
            <a:r>
              <a:rPr lang="en-US" altLang="ja-JP" sz="3400" dirty="0" smtClean="0"/>
              <a:t>    &lt;artist&gt;Steve and the </a:t>
            </a:r>
            <a:r>
              <a:rPr lang="en-US" altLang="ja-JP" sz="3400" dirty="0" err="1" smtClean="0"/>
              <a:t>flubberblubs</a:t>
            </a:r>
            <a:r>
              <a:rPr lang="en-US" altLang="ja-JP" sz="3400" dirty="0" smtClean="0"/>
              <a:t>&lt;/artist&gt;</a:t>
            </a:r>
          </a:p>
          <a:p>
            <a:pPr>
              <a:buNone/>
            </a:pPr>
            <a:r>
              <a:rPr lang="en-US" altLang="ja-JP" sz="3400" dirty="0" smtClean="0"/>
              <a:t>    &lt;year&gt;1989&lt;/year&gt;</a:t>
            </a:r>
          </a:p>
          <a:p>
            <a:pPr>
              <a:buNone/>
            </a:pPr>
            <a:r>
              <a:rPr lang="en-US" altLang="ja-JP" sz="3400" dirty="0" smtClean="0"/>
              <a:t>    &lt;tracks&gt;</a:t>
            </a:r>
          </a:p>
          <a:p>
            <a:pPr>
              <a:buNone/>
            </a:pPr>
            <a:r>
              <a:rPr lang="en-US" altLang="ja-JP" sz="3400" dirty="0" smtClean="0"/>
              <a:t>        &lt;song </a:t>
            </a:r>
            <a:r>
              <a:rPr lang="en-US" altLang="ja-JP" sz="3400" dirty="0" err="1" smtClean="0"/>
              <a:t>tracknumber</a:t>
            </a:r>
            <a:r>
              <a:rPr lang="en-US" altLang="ja-JP" sz="3400" dirty="0" smtClean="0"/>
              <a:t>="1" length="4:05"&gt;</a:t>
            </a:r>
          </a:p>
          <a:p>
            <a:pPr>
              <a:buNone/>
            </a:pPr>
            <a:r>
              <a:rPr lang="en-US" altLang="ja-JP" sz="3400" dirty="0" smtClean="0"/>
              <a:t>            &lt;title&gt;What do you know?&lt;/title&gt;</a:t>
            </a:r>
          </a:p>
          <a:p>
            <a:pPr>
              <a:buNone/>
            </a:pPr>
            <a:r>
              <a:rPr lang="en-US" altLang="ja-JP" sz="3400" dirty="0" smtClean="0"/>
              <a:t>            &lt;artist&gt;Steve and the </a:t>
            </a:r>
            <a:r>
              <a:rPr lang="en-US" altLang="ja-JP" sz="3400" dirty="0" err="1" smtClean="0"/>
              <a:t>flubberblubs</a:t>
            </a:r>
            <a:r>
              <a:rPr lang="en-US" altLang="ja-JP" sz="3400" dirty="0" smtClean="0"/>
              <a:t>&lt;/artist&gt;</a:t>
            </a:r>
          </a:p>
          <a:p>
            <a:pPr>
              <a:buNone/>
            </a:pPr>
            <a:r>
              <a:rPr lang="en-US" altLang="ja-JP" sz="3400" dirty="0" smtClean="0"/>
              <a:t>            &lt;</a:t>
            </a:r>
            <a:r>
              <a:rPr lang="en-US" altLang="ja-JP" sz="3400" dirty="0" err="1" smtClean="0"/>
              <a:t>lastplayed</a:t>
            </a:r>
            <a:r>
              <a:rPr lang="en-US" altLang="ja-JP" sz="3400" dirty="0" smtClean="0"/>
              <a:t>&gt;2006-10-17-08:31&lt;/</a:t>
            </a:r>
            <a:r>
              <a:rPr lang="en-US" altLang="ja-JP" sz="3400" dirty="0" err="1" smtClean="0"/>
              <a:t>lastplayed</a:t>
            </a:r>
            <a:r>
              <a:rPr lang="en-US" altLang="ja-JP" sz="3400" dirty="0" smtClean="0"/>
              <a:t>&gt;</a:t>
            </a:r>
          </a:p>
          <a:p>
            <a:pPr>
              <a:buNone/>
            </a:pPr>
            <a:r>
              <a:rPr lang="en-US" altLang="ja-JP" sz="3400" dirty="0" smtClean="0"/>
              <a:t>        &lt;/song&gt;</a:t>
            </a:r>
          </a:p>
          <a:p>
            <a:pPr>
              <a:buNone/>
            </a:pPr>
            <a:r>
              <a:rPr lang="en-US" altLang="ja-JP" sz="3400" dirty="0" smtClean="0"/>
              <a:t>        &lt;song </a:t>
            </a:r>
            <a:r>
              <a:rPr lang="en-US" altLang="ja-JP" sz="3400" dirty="0" err="1" smtClean="0"/>
              <a:t>tracknumber</a:t>
            </a:r>
            <a:r>
              <a:rPr lang="en-US" altLang="ja-JP" sz="3400" dirty="0" smtClean="0"/>
              <a:t>="2" length="3:45"&gt;</a:t>
            </a:r>
          </a:p>
          <a:p>
            <a:pPr>
              <a:buNone/>
            </a:pPr>
            <a:r>
              <a:rPr lang="en-US" altLang="ja-JP" sz="3400" dirty="0" smtClean="0"/>
              <a:t>            &lt;title&gt;Who do you know?&lt;/title&gt;</a:t>
            </a:r>
          </a:p>
          <a:p>
            <a:pPr>
              <a:buNone/>
            </a:pPr>
            <a:r>
              <a:rPr lang="en-US" altLang="ja-JP" sz="3400" dirty="0" smtClean="0"/>
              <a:t>            &lt;artist&gt;Steve and the </a:t>
            </a:r>
            <a:r>
              <a:rPr lang="en-US" altLang="ja-JP" sz="3400" dirty="0" err="1" smtClean="0"/>
              <a:t>flubberblubs</a:t>
            </a:r>
            <a:r>
              <a:rPr lang="en-US" altLang="ja-JP" sz="3400" dirty="0" smtClean="0"/>
              <a:t>&lt;/artist&gt;</a:t>
            </a:r>
          </a:p>
          <a:p>
            <a:pPr>
              <a:buNone/>
            </a:pPr>
            <a:r>
              <a:rPr lang="en-US" altLang="ja-JP" sz="3400" dirty="0" smtClean="0"/>
              <a:t>            &lt;</a:t>
            </a:r>
            <a:r>
              <a:rPr lang="en-US" altLang="ja-JP" sz="3400" dirty="0" err="1" smtClean="0"/>
              <a:t>lastplayed</a:t>
            </a:r>
            <a:r>
              <a:rPr lang="en-US" altLang="ja-JP" sz="3400" dirty="0" smtClean="0"/>
              <a:t>&gt;2006-10-17-08:35&lt;/</a:t>
            </a:r>
            <a:r>
              <a:rPr lang="en-US" altLang="ja-JP" sz="3400" dirty="0" err="1" smtClean="0"/>
              <a:t>lastplayed</a:t>
            </a:r>
            <a:r>
              <a:rPr lang="en-US" altLang="ja-JP" sz="3400" dirty="0" smtClean="0"/>
              <a:t>&gt;</a:t>
            </a:r>
          </a:p>
          <a:p>
            <a:pPr>
              <a:buNone/>
            </a:pPr>
            <a:r>
              <a:rPr lang="en-US" altLang="ja-JP" sz="3400" dirty="0" smtClean="0"/>
              <a:t>        &lt;/song&gt;</a:t>
            </a:r>
          </a:p>
          <a:p>
            <a:pPr>
              <a:buNone/>
            </a:pPr>
            <a:r>
              <a:rPr lang="en-US" altLang="ja-JP" sz="3400" dirty="0" smtClean="0"/>
              <a:t>&lt;/tracks&gt;</a:t>
            </a:r>
          </a:p>
          <a:p>
            <a:pPr>
              <a:buNone/>
            </a:pPr>
            <a:r>
              <a:rPr lang="en-US" altLang="ja-JP" sz="3400" dirty="0" smtClean="0"/>
              <a:t>&lt;/album&gt;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リゾート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リゾート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リゾート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</TotalTime>
  <Words>320</Words>
  <Application>Microsoft Office PowerPoint</Application>
  <PresentationFormat>画面に合わせる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リゾート</vt:lpstr>
      <vt:lpstr>Flashup#4</vt:lpstr>
      <vt:lpstr>表示のプログラミング</vt:lpstr>
      <vt:lpstr>表示のプログラミング</vt:lpstr>
      <vt:lpstr>表示のプログラミング</vt:lpstr>
      <vt:lpstr>表示のプログラミング</vt:lpstr>
      <vt:lpstr>イベントの処理</vt:lpstr>
      <vt:lpstr>XML の操作</vt:lpstr>
      <vt:lpstr>XML の操作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orange</dc:creator>
  <cp:lastModifiedBy>orange</cp:lastModifiedBy>
  <cp:revision>11</cp:revision>
  <dcterms:created xsi:type="dcterms:W3CDTF">2010-09-04T03:07:05Z</dcterms:created>
  <dcterms:modified xsi:type="dcterms:W3CDTF">2010-09-04T11:33:53Z</dcterms:modified>
</cp:coreProperties>
</file>